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6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206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2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9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4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26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8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57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84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7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03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26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57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4FFAA-588E-4FE8-80AB-8677B6EA1D67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46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45EE058-0322-B7A7-2E42-754414449B29}"/>
              </a:ext>
            </a:extLst>
          </p:cNvPr>
          <p:cNvSpPr/>
          <p:nvPr/>
        </p:nvSpPr>
        <p:spPr>
          <a:xfrm>
            <a:off x="106421" y="319031"/>
            <a:ext cx="6651321" cy="872842"/>
          </a:xfrm>
          <a:prstGeom prst="roundRect">
            <a:avLst/>
          </a:prstGeom>
          <a:gradFill flip="none" rotWithShape="1">
            <a:gsLst>
              <a:gs pos="12000">
                <a:srgbClr val="0070C0"/>
              </a:gs>
              <a:gs pos="0">
                <a:schemeClr val="accent1">
                  <a:lumMod val="40000"/>
                  <a:lumOff val="60000"/>
                </a:schemeClr>
              </a:gs>
              <a:gs pos="88000">
                <a:srgbClr val="0070C0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26000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ラーケーションカード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1E91CD-7A8B-D0B7-E367-6A2729C13556}"/>
              </a:ext>
            </a:extLst>
          </p:cNvPr>
          <p:cNvSpPr/>
          <p:nvPr/>
        </p:nvSpPr>
        <p:spPr>
          <a:xfrm>
            <a:off x="100201" y="1855300"/>
            <a:ext cx="6605399" cy="13000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96000" indent="-263525" algn="l"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 愛知県内の公立学校（小学校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高等学校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特別支援学校）に通う</a:t>
            </a:r>
            <a:r>
              <a:rPr kumimoji="1" lang="ja-JP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子供が、保護者等とともに、校外（家庭や地域）で、</a:t>
            </a:r>
            <a:r>
              <a:rPr kumimoji="1" lang="ja-JP" altLang="en-US" sz="1400" u="sng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体験や探究の学び・活動を、自ら考え、企画し、実行することができる日です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</a:p>
          <a:p>
            <a:pPr marL="396000" indent="-263525" algn="l">
              <a:spcBef>
                <a:spcPts val="600"/>
              </a:spcBef>
            </a:pP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</a:t>
            </a:r>
            <a:r>
              <a:rPr kumimoji="1" lang="ja-JP" altLang="en-US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」は</a:t>
            </a:r>
            <a:r>
              <a:rPr kumimoji="1" lang="ja-JP" altLang="en-US" sz="1300" spc="-1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ラーニング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learning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学び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バケーション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vacation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休暇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を組み合わせた造語です。</a:t>
            </a:r>
            <a:endParaRPr kumimoji="1" lang="ja-JP" altLang="en-US" sz="1300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8421AE0-23FD-728A-074B-07B224DB2405}"/>
              </a:ext>
            </a:extLst>
          </p:cNvPr>
          <p:cNvSpPr/>
          <p:nvPr/>
        </p:nvSpPr>
        <p:spPr>
          <a:xfrm>
            <a:off x="108331" y="3754320"/>
            <a:ext cx="6651321" cy="2945060"/>
          </a:xfrm>
          <a:prstGeom prst="roundRect">
            <a:avLst>
              <a:gd name="adj" fmla="val 5615"/>
            </a:avLst>
          </a:prstGeom>
          <a:solidFill>
            <a:srgbClr val="FFFFCC"/>
          </a:solidFill>
          <a:ln w="635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Ins="108000" rtlCol="0" anchor="t" anchorCtr="0"/>
          <a:lstStyle/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確認できたら、□にチェックを入れましょう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ctr">
              <a:lnSpc>
                <a:spcPts val="1100"/>
              </a:lnSpc>
            </a:pPr>
            <a:endParaRPr kumimoji="1"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上記の「ラーケーションの日」の意義について理解しました。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教育委員会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指定された届け出方法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で届け出ます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給食の取扱いについて確認をしました。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「ラーケーションの日」の取得により、学校で受けられない授業の　　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内容は、家庭で自習をします。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l">
              <a:lnSpc>
                <a:spcPts val="13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 「ラーケーションの日」を取るのは、（　　　）日目です。　　　　　　　　　</a:t>
            </a:r>
          </a:p>
          <a:p>
            <a:pPr marL="288000" algn="l">
              <a:lnSpc>
                <a:spcPts val="10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令和５年度は２学期から導入のため、「ラーケーションの日」を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l">
              <a:lnSpc>
                <a:spcPts val="1000"/>
              </a:lnSpc>
              <a:spcBef>
                <a:spcPts val="600"/>
              </a:spcBef>
            </a:pP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      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取得できるのは年に２日までです。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70139D-8D95-A33B-E42F-1435914C1B91}"/>
              </a:ext>
            </a:extLst>
          </p:cNvPr>
          <p:cNvSpPr/>
          <p:nvPr/>
        </p:nvSpPr>
        <p:spPr>
          <a:xfrm>
            <a:off x="111408" y="7353337"/>
            <a:ext cx="6651321" cy="2467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 anchorCtr="0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・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学</a:t>
            </a:r>
            <a:r>
              <a:rPr kumimoji="1" lang="ja-JP" altLang="en-US" sz="1400" b="1" spc="300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ぶ</a:t>
            </a:r>
            <a:r>
              <a:rPr kumimoji="1" lang="ja-JP" altLang="en-US" sz="1400" b="1" spc="300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日：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・学ぶ場所：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・学ぶこと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：</a:t>
            </a: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　</a:t>
            </a:r>
          </a:p>
          <a:p>
            <a:endParaRPr kumimoji="1" lang="ja-JP" altLang="en-US" sz="1400" b="1" dirty="0" smtClean="0">
              <a:solidFill>
                <a:schemeClr val="tx1"/>
              </a:solidFill>
              <a:latin typeface="+mn-ea"/>
            </a:endParaRPr>
          </a:p>
          <a:p>
            <a:endParaRPr kumimoji="1" lang="ja-JP" altLang="en-US" sz="14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+mn-ea"/>
              </a:rPr>
              <a:t>提出日　令和　　年　　月　　日</a:t>
            </a:r>
          </a:p>
          <a:p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9FB378-2733-9DC6-69A9-3991CB72CD55}"/>
              </a:ext>
            </a:extLst>
          </p:cNvPr>
          <p:cNvSpPr/>
          <p:nvPr/>
        </p:nvSpPr>
        <p:spPr>
          <a:xfrm>
            <a:off x="179668" y="1325636"/>
            <a:ext cx="6651321" cy="43101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■「ラーケーションの日」とは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9824FD7-BD90-63DA-571B-4E0F8C9C138B}"/>
              </a:ext>
            </a:extLst>
          </p:cNvPr>
          <p:cNvSpPr/>
          <p:nvPr/>
        </p:nvSpPr>
        <p:spPr>
          <a:xfrm>
            <a:off x="100200" y="3168007"/>
            <a:ext cx="6651321" cy="43101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■取得する前に、以下について確認しよう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BCEE55D-A349-118D-4CB5-7B9A44295CC1}"/>
              </a:ext>
            </a:extLst>
          </p:cNvPr>
          <p:cNvSpPr/>
          <p:nvPr/>
        </p:nvSpPr>
        <p:spPr>
          <a:xfrm>
            <a:off x="108331" y="6883381"/>
            <a:ext cx="6651321" cy="371302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■どのような「ラーケーションの日」にするか、考えよう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" name="図 18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A11D6989-8B54-278E-4A78-5BC69CC9904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18837" y="8579383"/>
            <a:ext cx="1432684" cy="122681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CB92510-71A1-2EC8-7EFA-65B712DA712F}"/>
              </a:ext>
            </a:extLst>
          </p:cNvPr>
          <p:cNvSpPr/>
          <p:nvPr/>
        </p:nvSpPr>
        <p:spPr>
          <a:xfrm>
            <a:off x="54935" y="9140616"/>
            <a:ext cx="5728504" cy="797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（　　　　　　）学校（　　）年（　　）組（　　）番</a:t>
            </a:r>
            <a:endParaRPr kumimoji="1" lang="en-US" altLang="ja-JP" sz="1300" b="1" dirty="0">
              <a:solidFill>
                <a:schemeClr val="tx1"/>
              </a:solidFill>
            </a:endParaRPr>
          </a:p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保護者氏名　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</a:t>
            </a:r>
            <a:r>
              <a:rPr kumimoji="1" lang="ja-JP" altLang="en-US" sz="1300" b="1" dirty="0">
                <a:solidFill>
                  <a:schemeClr val="tx1"/>
                </a:solidFill>
              </a:rPr>
              <a:t>児童生徒氏名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　　　 </a:t>
            </a:r>
            <a:r>
              <a:rPr kumimoji="1" lang="en-US" altLang="ja-JP" sz="1300" u="sng" dirty="0">
                <a:solidFill>
                  <a:schemeClr val="bg1"/>
                </a:solidFill>
              </a:rPr>
              <a:t>.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</a:t>
            </a:r>
            <a:r>
              <a:rPr kumimoji="1" lang="ja-JP" altLang="en-US" sz="1300" u="sng" dirty="0">
                <a:solidFill>
                  <a:schemeClr val="tx1"/>
                </a:solidFill>
              </a:rPr>
              <a:t>　　　　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2781449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437</TotalTime>
  <Words>361</Words>
  <Application>Microsoft Office PowerPoint</Application>
  <PresentationFormat>A4 210 x 297 mm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水谷　政名</dc:creator>
  <cp:lastModifiedBy>R01-NPC-205</cp:lastModifiedBy>
  <cp:revision>24</cp:revision>
  <cp:lastPrinted>2023-06-14T23:38:11Z</cp:lastPrinted>
  <dcterms:created xsi:type="dcterms:W3CDTF">2023-04-06T02:00:02Z</dcterms:created>
  <dcterms:modified xsi:type="dcterms:W3CDTF">2023-08-09T05:02:31Z</dcterms:modified>
</cp:coreProperties>
</file>